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3/12/2025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FC4BBF-D45F-1059-C961-5A558F78D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Erasmus+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CBC968E-071E-D069-FAA8-868FA8F3B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Evropská unie nezodpovídá za obsah na této prezentaci.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939083-F809-9D09-43D8-BD75F8A3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" y="5425777"/>
            <a:ext cx="2736610" cy="14215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6AB0060-0CC7-2ECC-6A8D-969015C7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698" y="5785690"/>
            <a:ext cx="3099485" cy="7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A8E2F7-CA00-AFE7-3E2F-13B1CFA1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Poděkování a inspirace pro ostatní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FD72FB-D339-F649-3128-A6DDD9E2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Erasmus+ je příležitost, která mě posunula profesně i osobně</a:t>
            </a:r>
          </a:p>
          <a:p>
            <a:endParaRPr lang="cs-CZ" dirty="0"/>
          </a:p>
          <a:p>
            <a:r>
              <a:rPr lang="cs-CZ" dirty="0"/>
              <a:t>Doporučuji každému, kdo chce zažít práci v zahraničí a obohatit se o nové zážitky</a:t>
            </a:r>
          </a:p>
          <a:p>
            <a:endParaRPr lang="pl-PL" dirty="0"/>
          </a:p>
          <a:p>
            <a:r>
              <a:rPr lang="pl-PL" dirty="0"/>
              <a:t>Děkuji organizátorům, škole, firmě a kolegům za podporu a pomoc.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FF046C4-6582-7A28-0685-D7199E11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4917989"/>
            <a:ext cx="3370026" cy="17505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EA7960E-2CE8-BC49-C9D2-54CF53852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78" y="5177712"/>
            <a:ext cx="4392828" cy="9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9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649B20-3B3F-73FE-97E3-8481AEF4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programu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97410AB-60C5-D35F-D0A9-4576B1C0A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Erasmus+ je program Evropské </a:t>
            </a:r>
            <a:r>
              <a:rPr lang="cs-CZ" dirty="0" smtClean="0"/>
              <a:t>unie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na podporu vzdělávání, stáží a kulturní výměny</a:t>
            </a:r>
          </a:p>
          <a:p>
            <a:endParaRPr lang="cs-CZ" dirty="0"/>
          </a:p>
          <a:p>
            <a:r>
              <a:rPr lang="cs-CZ" dirty="0"/>
              <a:t>Umožňuje studentům získat zahraniční pracovní zkušenosti a zlepšit jazykové dovednosti</a:t>
            </a:r>
          </a:p>
          <a:p>
            <a:endParaRPr lang="cs-CZ" dirty="0"/>
          </a:p>
          <a:p>
            <a:r>
              <a:rPr lang="cs-CZ" dirty="0"/>
              <a:t>Cílem je podpora multikulturní spolupráce a osobního rozvoje.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C4420EE-42A6-531A-52BC-EF6FF0A7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9" y="5189838"/>
            <a:ext cx="3092698" cy="16064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0FBC07B-3351-180A-45A0-4E0D6E0E7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41" y="5423344"/>
            <a:ext cx="3429000" cy="776288"/>
          </a:xfrm>
          <a:prstGeom prst="rect">
            <a:avLst/>
          </a:prstGeom>
        </p:spPr>
      </p:pic>
      <p:pic>
        <p:nvPicPr>
          <p:cNvPr id="1026" name="Picture 2" descr="Erasmus - FerdinandNi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30" y="0"/>
            <a:ext cx="5173070" cy="2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6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2EC293-0D4C-415F-91F9-A0C5DEC1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B3D7C9-BB3D-E02E-9D00-C3476FCFB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Pracoval jsem 3 týdny v hotelu na </a:t>
            </a:r>
            <a:r>
              <a:rPr lang="cs-CZ" dirty="0" smtClean="0"/>
              <a:t>pozici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recepční a pomocný personál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Hlavní náplň práce:</a:t>
            </a:r>
          </a:p>
          <a:p>
            <a:pPr lvl="1"/>
            <a:r>
              <a:rPr lang="en-US" dirty="0" err="1"/>
              <a:t>Zajišťování</a:t>
            </a:r>
            <a:r>
              <a:rPr lang="en-US" dirty="0"/>
              <a:t> </a:t>
            </a:r>
            <a:r>
              <a:rPr lang="en-US" dirty="0" err="1"/>
              <a:t>chodu</a:t>
            </a:r>
            <a:r>
              <a:rPr lang="en-US" dirty="0"/>
              <a:t> </a:t>
            </a:r>
            <a:r>
              <a:rPr lang="en-US" dirty="0" err="1"/>
              <a:t>recepce</a:t>
            </a:r>
            <a:r>
              <a:rPr lang="en-US" dirty="0"/>
              <a:t> (check-in, check-out).</a:t>
            </a:r>
            <a:endParaRPr lang="cs-CZ" dirty="0"/>
          </a:p>
          <a:p>
            <a:pPr lvl="1"/>
            <a:r>
              <a:rPr lang="cs-CZ" dirty="0"/>
              <a:t>Poskytování informací turistům a hostům.</a:t>
            </a:r>
          </a:p>
          <a:p>
            <a:pPr lvl="1"/>
            <a:r>
              <a:rPr lang="cs-CZ" dirty="0"/>
              <a:t>Pomoc s rezervačními systémy.</a:t>
            </a:r>
          </a:p>
          <a:p>
            <a:endParaRPr lang="cs-CZ" dirty="0"/>
          </a:p>
          <a:p>
            <a:r>
              <a:rPr lang="cs-CZ" dirty="0"/>
              <a:t>Cíl: zdokonalení komunikačních a pracovních dovedností, práce v mezinárodním prostředí.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43D4944-08FF-6A17-31C1-20E88679F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47" y="5469355"/>
            <a:ext cx="2673327" cy="138864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D51EA16-FD93-3122-23F7-ED4895D5B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87" y="5279850"/>
            <a:ext cx="3601993" cy="815452"/>
          </a:xfrm>
          <a:prstGeom prst="rect">
            <a:avLst/>
          </a:prstGeom>
        </p:spPr>
      </p:pic>
      <p:pic>
        <p:nvPicPr>
          <p:cNvPr id="2050" name="Picture 2" descr="Aparthotel Ih Aparthotel Milano Argonne Park Milan - new 2023 pric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96" y="0"/>
            <a:ext cx="5009604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9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443240-95AF-A173-B25A-F274C303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Firma a pracovní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779BAEB-B67A-7EFC-1062-B0D7F1C8C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 firmy: </a:t>
            </a:r>
            <a:r>
              <a:rPr lang="cs-CZ" dirty="0" err="1"/>
              <a:t>Aparthotel</a:t>
            </a:r>
            <a:r>
              <a:rPr lang="cs-CZ" dirty="0"/>
              <a:t> Milano </a:t>
            </a:r>
            <a:r>
              <a:rPr lang="cs-CZ" dirty="0" err="1"/>
              <a:t>Argonne</a:t>
            </a:r>
            <a:r>
              <a:rPr lang="cs-CZ" dirty="0"/>
              <a:t> Park</a:t>
            </a:r>
          </a:p>
          <a:p>
            <a:endParaRPr lang="cs-CZ" dirty="0"/>
          </a:p>
          <a:p>
            <a:r>
              <a:rPr lang="cs-CZ" dirty="0"/>
              <a:t>typ firmy: tří hvězdičkový hotel zaměřený na zahraniční a </a:t>
            </a:r>
          </a:p>
          <a:p>
            <a:r>
              <a:rPr lang="cs-CZ" dirty="0"/>
              <a:t>domácí turisty</a:t>
            </a:r>
          </a:p>
          <a:p>
            <a:r>
              <a:rPr lang="cs-CZ" dirty="0"/>
              <a:t>Moje role:</a:t>
            </a:r>
          </a:p>
          <a:p>
            <a:pPr lvl="1"/>
            <a:r>
              <a:rPr lang="cs-CZ" dirty="0"/>
              <a:t>Recepční: přímý kontakt s hosty, řešení dotazů a menších problémů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Asistent: administrativní úkoly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D7B44744-4A94-1082-7CD2-130137D3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5478584"/>
            <a:ext cx="2655560" cy="137941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AAAAB0E-7EE9-AB56-74F5-C1D53B75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568" y="5832454"/>
            <a:ext cx="3001437" cy="679492"/>
          </a:xfrm>
          <a:prstGeom prst="rect">
            <a:avLst/>
          </a:prstGeom>
        </p:spPr>
      </p:pic>
      <p:pic>
        <p:nvPicPr>
          <p:cNvPr id="1028" name="Picture 4" descr="iH Aparthotel Milano Argonne Park">
            <a:extLst>
              <a:ext uri="{FF2B5EF4-FFF2-40B4-BE49-F238E27FC236}">
                <a16:creationId xmlns:a16="http://schemas.microsoft.com/office/drawing/2014/main" xmlns="" id="{482A2093-A246-4BC7-8186-E1D7179A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44" y="1781662"/>
            <a:ext cx="2921284" cy="3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7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64CEC8-8C8E-1B08-35CA-6A3AB4A2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Bydlení a zázemí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5992B0F-2A25-4074-D5AD-45580B5D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Ubytování jsme měli zajištěné ve sdíleném apartmánu poblíž centra Milána</a:t>
            </a:r>
          </a:p>
          <a:p>
            <a:r>
              <a:rPr lang="cs-CZ" dirty="0"/>
              <a:t>Apartmán nabízel:</a:t>
            </a:r>
          </a:p>
          <a:p>
            <a:pPr lvl="1"/>
            <a:r>
              <a:rPr lang="cs-CZ" dirty="0"/>
              <a:t>Prostorné pokoje </a:t>
            </a:r>
          </a:p>
          <a:p>
            <a:pPr lvl="1"/>
            <a:r>
              <a:rPr lang="cs-CZ" dirty="0"/>
              <a:t>Vybavenou kuchyň, kde jsme si mohli sami vařit</a:t>
            </a:r>
          </a:p>
          <a:p>
            <a:pPr lvl="1"/>
            <a:r>
              <a:rPr lang="pl-PL" dirty="0"/>
              <a:t>Pohodlné zázemí na odpočinek po práci</a:t>
            </a:r>
            <a:endParaRPr lang="cs-CZ" dirty="0"/>
          </a:p>
          <a:p>
            <a:r>
              <a:rPr lang="cs-CZ" dirty="0"/>
              <a:t>Výhody</a:t>
            </a:r>
            <a:r>
              <a:rPr lang="pl-PL" dirty="0"/>
              <a:t>:</a:t>
            </a:r>
          </a:p>
          <a:p>
            <a:pPr lvl="1"/>
            <a:r>
              <a:rPr lang="cs-CZ" dirty="0"/>
              <a:t>Snadná dostupnost MHD</a:t>
            </a:r>
          </a:p>
          <a:p>
            <a:pPr lvl="1"/>
            <a:r>
              <a:rPr lang="cs-CZ" dirty="0"/>
              <a:t>Blízkost obchodů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8959580-FD94-6929-2EA2-9F95F815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14" y="4879359"/>
            <a:ext cx="2876167" cy="14940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1018F43-B57A-0635-7057-AB68A93AE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610" y="5202988"/>
            <a:ext cx="3186075" cy="7212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CBEA56D-7846-E834-3202-1F03E1EE2B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683"/>
          <a:stretch/>
        </p:blipFill>
        <p:spPr>
          <a:xfrm>
            <a:off x="8097793" y="2543918"/>
            <a:ext cx="2757707" cy="26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252BF2-AC5B-84BA-EF0F-13EF996D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Pozitiva a překvapení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61D3090-B859-BCCA-8781-3E97F26E1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Přátelský kolektiv a příjemná atmosféra v hotelu.</a:t>
            </a:r>
          </a:p>
          <a:p>
            <a:endParaRPr lang="cs-CZ" dirty="0"/>
          </a:p>
          <a:p>
            <a:r>
              <a:rPr lang="cs-CZ" dirty="0"/>
              <a:t>Překvapilo mě:</a:t>
            </a:r>
          </a:p>
          <a:p>
            <a:pPr lvl="1"/>
            <a:r>
              <a:rPr lang="cs-CZ" dirty="0"/>
              <a:t>Profesionální přístup ke každému hostu</a:t>
            </a:r>
            <a:endParaRPr lang="pl-PL" dirty="0"/>
          </a:p>
          <a:p>
            <a:pPr lvl="1"/>
            <a:endParaRPr lang="pl-PL" dirty="0"/>
          </a:p>
          <a:p>
            <a:pPr lvl="1"/>
            <a:r>
              <a:rPr lang="pl-PL" dirty="0"/>
              <a:t>Efektivní organizace práce a důraz na detail.</a:t>
            </a:r>
            <a:endParaRPr lang="cs-CZ" dirty="0"/>
          </a:p>
          <a:p>
            <a:r>
              <a:rPr lang="cs-CZ" dirty="0"/>
              <a:t>Nadchla mě možnost zlepšit svou angličtinu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613F5A6-1ED8-CA7F-77AF-B1488EC9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7" y="4948927"/>
            <a:ext cx="3214816" cy="16699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7A5372E-8CB0-72B8-1B2F-E2C0179A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582" y="5334369"/>
            <a:ext cx="3700849" cy="8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9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779683-CAC6-C208-CBBA-A7C9DA9B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jsem se naučil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65C73-B4A8-4D6E-586D-F628A9EF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 rezervačními systémy</a:t>
            </a:r>
          </a:p>
          <a:p>
            <a:r>
              <a:rPr lang="cs-CZ" dirty="0"/>
              <a:t>Lepší komunikační dovednosti v italštině a angličtině.</a:t>
            </a:r>
          </a:p>
          <a:p>
            <a:endParaRPr lang="cs-CZ" dirty="0"/>
          </a:p>
          <a:p>
            <a:r>
              <a:rPr lang="cs-CZ" dirty="0"/>
              <a:t>Řešení nečekaných situací (např. problémy s rezervacemi)</a:t>
            </a:r>
          </a:p>
          <a:p>
            <a:endParaRPr lang="cs-CZ" dirty="0"/>
          </a:p>
          <a:p>
            <a:r>
              <a:rPr lang="cs-CZ" dirty="0"/>
              <a:t>Pochopení důležitosti zákaznického servisu a týmové spolupráce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C4704F-5F4A-FABA-C2E5-FCCD8612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49" y="4862870"/>
            <a:ext cx="3840891" cy="19951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626FB2B-EB10-5F0C-136F-2861BEA5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54" y="5332142"/>
            <a:ext cx="3517628" cy="7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1301B1-3860-AB8F-860C-40F8B529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Volný čas a poznávací výlety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ABD4772-16D6-3002-23B5-587A5C3B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Navštívené památky:</a:t>
            </a:r>
          </a:p>
          <a:p>
            <a:pPr lvl="1"/>
            <a:r>
              <a:rPr lang="it-IT" dirty="0"/>
              <a:t>Duomo di Milano, Galleria Vittorio Emanuele II</a:t>
            </a:r>
            <a:r>
              <a:rPr lang="it-IT" dirty="0" smtClean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park </a:t>
            </a:r>
            <a:r>
              <a:rPr lang="it-IT" dirty="0"/>
              <a:t>Sempione</a:t>
            </a:r>
            <a:endParaRPr lang="cs-CZ" dirty="0"/>
          </a:p>
          <a:p>
            <a:pPr lvl="1"/>
            <a:r>
              <a:rPr lang="pt-BR" dirty="0"/>
              <a:t>Výlet k jezeru Como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Volnočasové aktivity:</a:t>
            </a:r>
          </a:p>
          <a:p>
            <a:pPr lvl="1"/>
            <a:r>
              <a:rPr lang="sv-SE" dirty="0"/>
              <a:t>Ochutnávka italských specialit (pizza, těstoviny)</a:t>
            </a:r>
            <a:endParaRPr lang="cs-CZ" dirty="0"/>
          </a:p>
          <a:p>
            <a:pPr lvl="1"/>
            <a:r>
              <a:rPr lang="cs-CZ" dirty="0"/>
              <a:t>Procházky po městě, návštěvy kaváren a místních trhů.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8D3B83D-C077-9D1C-2F8C-A617F304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" y="4837809"/>
            <a:ext cx="2621692" cy="13618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2B8E2D5-207A-EB51-37A2-2ABE26F1F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740" y="5127458"/>
            <a:ext cx="3420763" cy="774423"/>
          </a:xfrm>
          <a:prstGeom prst="rect">
            <a:avLst/>
          </a:prstGeom>
        </p:spPr>
      </p:pic>
      <p:pic>
        <p:nvPicPr>
          <p:cNvPr id="3074" name="Picture 2" descr="Lake Como, Italy: the best things to do | Lake Como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68" y="1980291"/>
            <a:ext cx="3600000" cy="27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6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09A8F9-58A4-1890-E37A-3659E8B9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CB49A5A-9AE6-5D7F-41F6-239A09A17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přínos pro můj osobní i profesní růst</a:t>
            </a:r>
          </a:p>
          <a:p>
            <a:r>
              <a:rPr lang="cs-CZ" dirty="0"/>
              <a:t>Zlepšení jazykových a sociálních dovedností</a:t>
            </a:r>
          </a:p>
          <a:p>
            <a:endParaRPr lang="cs-CZ" dirty="0"/>
          </a:p>
          <a:p>
            <a:r>
              <a:rPr lang="cs-CZ" dirty="0"/>
              <a:t>Výborná příležitost poznat novou kulturu a pracovní prostředí</a:t>
            </a:r>
          </a:p>
          <a:p>
            <a:r>
              <a:rPr lang="cs-CZ" dirty="0"/>
              <a:t>Získal jsem nové kontakty, sebevědomí a cenné zkušenosti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43831B3-C049-2CA4-CFA5-F697D7E8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4532285"/>
            <a:ext cx="3544330" cy="1841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AA004BC-5FB5-C3C8-3D81-822DD790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22" y="4890359"/>
            <a:ext cx="3305432" cy="748313"/>
          </a:xfrm>
          <a:prstGeom prst="rect">
            <a:avLst/>
          </a:prstGeom>
        </p:spPr>
      </p:pic>
      <p:pic>
        <p:nvPicPr>
          <p:cNvPr id="4098" name="Picture 2" descr="Things To know About This Largest Cathedral In Italy - Milan Duo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55" y="287819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125</TotalTime>
  <Words>270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Rockwell</vt:lpstr>
      <vt:lpstr>Rockwell Condensed</vt:lpstr>
      <vt:lpstr>Wingdings</vt:lpstr>
      <vt:lpstr>Dřevo</vt:lpstr>
      <vt:lpstr>Erasmus+</vt:lpstr>
      <vt:lpstr>O programu</vt:lpstr>
      <vt:lpstr>Zaměření stáže</vt:lpstr>
      <vt:lpstr>Firma a pracovní prostředí</vt:lpstr>
      <vt:lpstr>Bydlení a zázemí</vt:lpstr>
      <vt:lpstr>Pozitiva a překvapení</vt:lpstr>
      <vt:lpstr>Co jsem se naučil</vt:lpstr>
      <vt:lpstr>Volný čas a poznávací výlety</vt:lpstr>
      <vt:lpstr>Celkové hodnocení</vt:lpstr>
      <vt:lpstr>Poděkování a inspirace pro ostatní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Vojtěch Ouřetský</dc:creator>
  <cp:lastModifiedBy>David Kilian</cp:lastModifiedBy>
  <cp:revision>3</cp:revision>
  <dcterms:created xsi:type="dcterms:W3CDTF">2024-12-11T15:06:17Z</dcterms:created>
  <dcterms:modified xsi:type="dcterms:W3CDTF">2025-03-12T12:45:34Z</dcterms:modified>
</cp:coreProperties>
</file>